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D394F-F3DC-43DC-A429-C78610787CE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16622-5DE3-4BA6-9742-A5F173F15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7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16622-5DE3-4BA6-9742-A5F173F154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3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883FA1-9F60-4666-983E-7BFDDED20B0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DFA021E-897B-4344-B28F-57F442FDF4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Civil Rights and Culture.</a:t>
            </a:r>
          </a:p>
          <a:p>
            <a:r>
              <a:rPr lang="en-US" sz="3200" dirty="0" smtClean="0"/>
              <a:t>Problems with water resources.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2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After the Brown Vs. Board of Education of </a:t>
            </a:r>
            <a:r>
              <a:rPr lang="en-US" sz="2800" dirty="0" smtClean="0"/>
              <a:t>Topeka, </a:t>
            </a:r>
            <a:r>
              <a:rPr lang="en-US" sz="2800" dirty="0" smtClean="0"/>
              <a:t>Kansas ruling schools were forced to begin integration.</a:t>
            </a:r>
          </a:p>
          <a:p>
            <a:r>
              <a:rPr lang="en-US" sz="2800" dirty="0" smtClean="0"/>
              <a:t>This was not an easy process often times leading to bitter disputes.</a:t>
            </a:r>
          </a:p>
          <a:p>
            <a:r>
              <a:rPr lang="en-US" sz="2800" dirty="0" smtClean="0"/>
              <a:t>In Little Rock Arkansas The Little Rock 9 were escorted into the school by federal troops after being blocked from attending Central High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8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Brown Vs. Board of Education of </a:t>
            </a:r>
            <a:r>
              <a:rPr lang="en-US" sz="2800" dirty="0" smtClean="0"/>
              <a:t>Topeka, Kansas </a:t>
            </a:r>
            <a:r>
              <a:rPr lang="en-US" sz="2800" dirty="0" smtClean="0"/>
              <a:t>– Made segregation based on race illegal.</a:t>
            </a:r>
          </a:p>
          <a:p>
            <a:r>
              <a:rPr lang="en-US" sz="2800" dirty="0" smtClean="0"/>
              <a:t>Civil rights Act of 1964 – Prohibited discrimination in public places.</a:t>
            </a:r>
          </a:p>
          <a:p>
            <a:r>
              <a:rPr lang="en-US" sz="2800" dirty="0" smtClean="0"/>
              <a:t>The 1965 Voting Rights Act made it easier for blacks to vote.</a:t>
            </a:r>
          </a:p>
          <a:p>
            <a:r>
              <a:rPr lang="en-US" sz="2800" dirty="0" smtClean="0"/>
              <a:t>The 1968 Fair Housing Act stopped discrimination in the sale or rental of property.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Victories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Navajo Volunteers joined the Marines in forming the Navajo Code talkers in World War II. </a:t>
            </a:r>
          </a:p>
          <a:p>
            <a:r>
              <a:rPr lang="en-US" dirty="0" smtClean="0"/>
              <a:t>Using the Navajo Language they created a secret code to important messages during the important battles in against japan.</a:t>
            </a:r>
          </a:p>
          <a:p>
            <a:r>
              <a:rPr lang="en-US" dirty="0" smtClean="0"/>
              <a:t>450 key military words translated into code by the Code Talkers.</a:t>
            </a:r>
          </a:p>
          <a:p>
            <a:r>
              <a:rPr lang="en-US" dirty="0" smtClean="0"/>
              <a:t>Navajo Code Talkers Day is August 14</a:t>
            </a:r>
            <a:r>
              <a:rPr lang="en-US" baseline="30000" dirty="0" smtClean="0"/>
              <a:t>th</a:t>
            </a:r>
            <a:r>
              <a:rPr lang="en-US" dirty="0" smtClean="0"/>
              <a:t> every year.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Navajo Code Talkers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84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Navajo Code Talkers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11" y="1371600"/>
            <a:ext cx="3776472" cy="48006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191" y="1371600"/>
            <a:ext cx="4280247" cy="4724400"/>
          </a:xfrm>
        </p:spPr>
      </p:pic>
    </p:spTree>
    <p:extLst>
      <p:ext uri="{BB962C8B-B14F-4D97-AF65-F5344CB8AC3E}">
        <p14:creationId xmlns:p14="http://schemas.microsoft.com/office/powerpoint/2010/main" val="183734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Mexico’s Black, </a:t>
            </a:r>
            <a:r>
              <a:rPr lang="en-US" sz="2800" dirty="0"/>
              <a:t>H</a:t>
            </a:r>
            <a:r>
              <a:rPr lang="en-US" sz="2800" dirty="0" smtClean="0"/>
              <a:t>ispanic, and Native American citizens fought for their civil rights.</a:t>
            </a:r>
          </a:p>
          <a:p>
            <a:r>
              <a:rPr lang="en-US" sz="2800" dirty="0" smtClean="0"/>
              <a:t>Hispanic New Mexicans continued their efforts to reclaim lost land grants.</a:t>
            </a:r>
          </a:p>
          <a:p>
            <a:r>
              <a:rPr lang="en-US" sz="2800" dirty="0" smtClean="0"/>
              <a:t>Minorities worked to preserve their cultures.</a:t>
            </a:r>
          </a:p>
          <a:p>
            <a:r>
              <a:rPr lang="en-US" sz="2800" dirty="0" smtClean="0"/>
              <a:t>New Industries and population growth continue to strain New Mexico’s water resources.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8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Activists – People who strongly support a cause and take action to  see regarding the cause.</a:t>
            </a:r>
          </a:p>
          <a:p>
            <a:r>
              <a:rPr lang="en-US" sz="2800" dirty="0" smtClean="0"/>
              <a:t>Boycott – Refuse to buy from a business whose practices they dislike.</a:t>
            </a:r>
          </a:p>
          <a:p>
            <a:r>
              <a:rPr lang="en-US" sz="2800" dirty="0" smtClean="0"/>
              <a:t>Discrimination – Treated differently or unfairly because of ethnic background or skin color.</a:t>
            </a:r>
          </a:p>
          <a:p>
            <a:r>
              <a:rPr lang="en-US" sz="2800" dirty="0" smtClean="0"/>
              <a:t>Diversity – A variety. Ex. A student that is talented in different curricula.</a:t>
            </a:r>
          </a:p>
          <a:p>
            <a:r>
              <a:rPr lang="en-US" sz="2800" dirty="0" smtClean="0"/>
              <a:t>Integration – African Americans being placed into white schools.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Labor Union – Organization of workers who join together to achieve common goals.</a:t>
            </a:r>
          </a:p>
          <a:p>
            <a:r>
              <a:rPr lang="en-US" sz="2800" dirty="0" smtClean="0"/>
              <a:t>Minority – A group that differs in race, religion, </a:t>
            </a:r>
            <a:r>
              <a:rPr lang="en-US" sz="2800" dirty="0" smtClean="0"/>
              <a:t>gender</a:t>
            </a:r>
            <a:r>
              <a:rPr lang="en-US" sz="2800" dirty="0" smtClean="0"/>
              <a:t>, or ethnic background to the main group.</a:t>
            </a:r>
          </a:p>
          <a:p>
            <a:r>
              <a:rPr lang="en-US" sz="2800" dirty="0" smtClean="0"/>
              <a:t>Segregation – To be separated based on race.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7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Segregation laws were widespread throughout the late 1800s and 1900s, many states passed laws to separate the races.</a:t>
            </a:r>
          </a:p>
          <a:p>
            <a:r>
              <a:rPr lang="en-US" sz="2800" b="1" dirty="0" err="1" smtClean="0"/>
              <a:t>Plessy</a:t>
            </a:r>
            <a:r>
              <a:rPr lang="en-US" sz="2800" b="1" dirty="0" smtClean="0"/>
              <a:t> Vs. Ferguson </a:t>
            </a:r>
            <a:r>
              <a:rPr lang="en-US" sz="2800" dirty="0" smtClean="0"/>
              <a:t>– Supreme Court ruling that said separate but equal was fair.</a:t>
            </a:r>
          </a:p>
          <a:p>
            <a:r>
              <a:rPr lang="en-US" sz="2800" b="1" dirty="0" smtClean="0"/>
              <a:t>Brown Vs. Board of Education of Topeka Kansas</a:t>
            </a:r>
            <a:r>
              <a:rPr lang="en-US" sz="2800" dirty="0" smtClean="0"/>
              <a:t>– Supreme Court ruling that many years later overturned </a:t>
            </a:r>
            <a:r>
              <a:rPr lang="en-US" sz="2800" dirty="0" err="1" smtClean="0"/>
              <a:t>Plessy</a:t>
            </a:r>
            <a:r>
              <a:rPr lang="en-US" sz="2800" dirty="0" smtClean="0"/>
              <a:t> Vs. Ferguson.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4343400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Plessy</a:t>
            </a:r>
            <a:r>
              <a:rPr lang="en-US" dirty="0" smtClean="0"/>
              <a:t> Vs. Ferguson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71628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</a:t>
            </a:r>
            <a:r>
              <a:rPr lang="en-US" dirty="0" err="1" smtClean="0"/>
              <a:t>Plessy</a:t>
            </a:r>
            <a:r>
              <a:rPr lang="en-US" dirty="0" smtClean="0"/>
              <a:t> Vs. Ferguson.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0" y="1606550"/>
            <a:ext cx="4140200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Rights Movement.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600"/>
            <a:ext cx="6781800" cy="5486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Brown Vs. Board of Education of Topeka Kansas.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267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453</Words>
  <Application>Microsoft Office PowerPoint</Application>
  <PresentationFormat>On-screen Show (4:3)</PresentationFormat>
  <Paragraphs>42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Chapter 6 Lesson 4</vt:lpstr>
      <vt:lpstr>Key Ideas</vt:lpstr>
      <vt:lpstr>Key Terms</vt:lpstr>
      <vt:lpstr>Key Ideas Continued</vt:lpstr>
      <vt:lpstr>Minority Rights</vt:lpstr>
      <vt:lpstr>Plessy Vs. Ferguson</vt:lpstr>
      <vt:lpstr>Under Plessy Vs. Ferguson.</vt:lpstr>
      <vt:lpstr>The Civil Rights Movement.</vt:lpstr>
      <vt:lpstr>Brown Vs. Board of Education of Topeka Kansas.</vt:lpstr>
      <vt:lpstr>Integration </vt:lpstr>
      <vt:lpstr>Civil Rights Victories</vt:lpstr>
      <vt:lpstr>Navajo Code Talkers</vt:lpstr>
      <vt:lpstr>Navajo Code Talkers</vt:lpstr>
    </vt:vector>
  </TitlesOfParts>
  <Company>GMCS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Lesson 4</dc:title>
  <dc:creator>Kevin Bates</dc:creator>
  <cp:lastModifiedBy>Robert Gearhart</cp:lastModifiedBy>
  <cp:revision>20</cp:revision>
  <dcterms:created xsi:type="dcterms:W3CDTF">2012-09-27T17:45:25Z</dcterms:created>
  <dcterms:modified xsi:type="dcterms:W3CDTF">2013-11-15T22:38:29Z</dcterms:modified>
</cp:coreProperties>
</file>