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2/hi/uk_news/magazine/8654102.stm" TargetMode="External"/><Relationship Id="rId2" Type="http://schemas.openxmlformats.org/officeDocument/2006/relationships/hyperlink" Target="https://journeys.maps.com/what-do-historical-maps-sho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xconnect.com/photos/5985-h2-preclassic-period-2000-b-c-250-a-d-setting-the-st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Historic Maps</a:t>
            </a:r>
            <a:br>
              <a:rPr lang="en-US" dirty="0"/>
            </a:br>
            <a:r>
              <a:rPr lang="en-US" dirty="0"/>
              <a:t>Historical Maps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are they </a:t>
            </a:r>
            <a:r>
              <a:rPr lang="en-US" dirty="0" err="1"/>
              <a:t>impostant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475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 </a:t>
            </a:r>
            <a:r>
              <a:rPr lang="en-US" sz="3600" b="1" dirty="0"/>
              <a:t>historic map</a:t>
            </a:r>
            <a:r>
              <a:rPr lang="en-US" sz="3600" dirty="0"/>
              <a:t> is a </a:t>
            </a:r>
            <a:r>
              <a:rPr lang="en-US" sz="3600" b="1" dirty="0"/>
              <a:t>map</a:t>
            </a:r>
            <a:r>
              <a:rPr lang="en-US" sz="3600" dirty="0"/>
              <a:t> drawn or printed in the past that fosters study and comprehension of the geography or geographical ideas of the time and place in which it was produced.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1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Map Examples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528" y="2603040"/>
            <a:ext cx="4492670" cy="2825778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172" y="2564270"/>
            <a:ext cx="3841316" cy="290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7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 </a:t>
            </a:r>
            <a:r>
              <a:rPr lang="en-US" sz="3600" b="1" dirty="0"/>
              <a:t>historical map</a:t>
            </a:r>
            <a:r>
              <a:rPr lang="en-US" sz="3600" dirty="0"/>
              <a:t> is a modern </a:t>
            </a:r>
            <a:r>
              <a:rPr lang="en-US" sz="3600" b="1" dirty="0"/>
              <a:t>map</a:t>
            </a:r>
            <a:r>
              <a:rPr lang="en-US" sz="3600" dirty="0"/>
              <a:t> made to illustrate some past geographical situation or set of historical events.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4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Map</a:t>
            </a:r>
            <a:r>
              <a:rPr lang="en-US"/>
              <a:t> </a:t>
            </a:r>
            <a:r>
              <a:rPr lang="en-US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>
                <a:hlinkClick r:id="rId2"/>
              </a:rPr>
              <a:t>https://journeys.maps.com/what-do-historical-maps-show/</a:t>
            </a:r>
            <a:endParaRPr lang="en-US" sz="2400" dirty="0"/>
          </a:p>
          <a:p>
            <a:r>
              <a:rPr lang="en-US" sz="2400" u="sng" dirty="0">
                <a:hlinkClick r:id="rId3"/>
              </a:rPr>
              <a:t>http://news.bbc.co.uk/2/hi/uk_news/magazine/8654102.stm</a:t>
            </a:r>
            <a:endParaRPr lang="en-US" sz="2400" dirty="0"/>
          </a:p>
          <a:p>
            <a:r>
              <a:rPr lang="en-US" sz="2400" u="sng" dirty="0">
                <a:hlinkClick r:id="rId4"/>
              </a:rPr>
              <a:t>http://www.mexconnect.com/photos/5985-h2-preclassic-period-2000-b-c-250-a-d-setting-the-stage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27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</TotalTime>
  <Words>63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Quotable</vt:lpstr>
      <vt:lpstr>Historic Maps Historical Maps</vt:lpstr>
      <vt:lpstr>Historical Maps</vt:lpstr>
      <vt:lpstr>Historic Map Examples</vt:lpstr>
      <vt:lpstr>Historical Maps</vt:lpstr>
      <vt:lpstr>Historical Map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 Maps Historical Maps</dc:title>
  <dc:creator>Robert Gearhart</dc:creator>
  <cp:lastModifiedBy>Robert Gearhart</cp:lastModifiedBy>
  <cp:revision>3</cp:revision>
  <dcterms:created xsi:type="dcterms:W3CDTF">2017-02-02T15:44:40Z</dcterms:created>
  <dcterms:modified xsi:type="dcterms:W3CDTF">2017-02-02T15:55:02Z</dcterms:modified>
</cp:coreProperties>
</file>