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3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0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36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051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74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7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5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0811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5ED61-7B57-451D-8DCC-F31558C011FA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9D41B-703C-4285-AD57-C1F014346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37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cqfMb8iiAjDGrwUP6" TargetMode="External"/><Relationship Id="rId2" Type="http://schemas.openxmlformats.org/officeDocument/2006/relationships/hyperlink" Target="gearharthistory.weebly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Welcome!</a:t>
            </a:r>
            <a:r>
              <a:rPr lang="en-US" dirty="0"/>
              <a:t/>
            </a:r>
            <a:br>
              <a:rPr lang="en-US" dirty="0"/>
            </a:br>
            <a:r>
              <a:rPr lang="en-US" sz="2800" dirty="0"/>
              <a:t>From your Social Studies Teachers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This activity is all about YOU! Answer the following questions </a:t>
            </a:r>
            <a:r>
              <a:rPr lang="en-US" dirty="0" smtClean="0"/>
              <a:t>on the class website (</a:t>
            </a:r>
            <a:r>
              <a:rPr lang="en-US" dirty="0" smtClean="0">
                <a:hlinkClick r:id="rId2" action="ppaction://hlinkfile"/>
              </a:rPr>
              <a:t>gearharthistory.weebly.com</a:t>
            </a:r>
            <a:r>
              <a:rPr lang="en-US" dirty="0" smtClean="0"/>
              <a:t>) under the </a:t>
            </a:r>
            <a:r>
              <a:rPr lang="en-US" dirty="0" smtClean="0">
                <a:hlinkClick r:id="rId3"/>
              </a:rPr>
              <a:t>Welcome Activity. </a:t>
            </a:r>
            <a:endParaRPr lang="en-US" dirty="0"/>
          </a:p>
          <a:p>
            <a:pPr lvl="1"/>
            <a:r>
              <a:rPr lang="en-US" dirty="0"/>
              <a:t>What do you think you will enjoy most about virtual learning?</a:t>
            </a:r>
          </a:p>
          <a:p>
            <a:pPr lvl="1"/>
            <a:r>
              <a:rPr lang="en-US" dirty="0"/>
              <a:t>What do you think will be your greatest challenge with virtual learning?</a:t>
            </a:r>
          </a:p>
          <a:p>
            <a:pPr lvl="1"/>
            <a:r>
              <a:rPr lang="en-US" dirty="0"/>
              <a:t>Do you have any connectivity issues your teacher should know about?</a:t>
            </a:r>
          </a:p>
          <a:p>
            <a:pPr lvl="1"/>
            <a:r>
              <a:rPr lang="en-US" dirty="0"/>
              <a:t>What topic(s) are you looking forward to in this class?</a:t>
            </a:r>
          </a:p>
          <a:p>
            <a:pPr lvl="1"/>
            <a:r>
              <a:rPr lang="en-US" dirty="0"/>
              <a:t>Set TWO goals for this quarter, one that’s academic and one that’s personal. </a:t>
            </a:r>
          </a:p>
          <a:p>
            <a:pPr lvl="1"/>
            <a:r>
              <a:rPr lang="en-US" dirty="0"/>
              <a:t>Add a brief description of your self, along with anything that I need to know about you. </a:t>
            </a:r>
          </a:p>
          <a:p>
            <a:r>
              <a:rPr lang="en-US" dirty="0"/>
              <a:t>We look forward to seeing you in class!</a:t>
            </a:r>
          </a:p>
        </p:txBody>
      </p:sp>
    </p:spTree>
    <p:extLst>
      <p:ext uri="{BB962C8B-B14F-4D97-AF65-F5344CB8AC3E}">
        <p14:creationId xmlns:p14="http://schemas.microsoft.com/office/powerpoint/2010/main" val="315355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class website</a:t>
            </a:r>
          </a:p>
          <a:p>
            <a:pPr lvl="1"/>
            <a:r>
              <a:rPr lang="en-US" dirty="0"/>
              <a:t>gearharthistory.weebly.com</a:t>
            </a:r>
          </a:p>
          <a:p>
            <a:pPr lvl="2"/>
            <a:r>
              <a:rPr lang="en-US" dirty="0"/>
              <a:t>Honors World History</a:t>
            </a:r>
          </a:p>
          <a:p>
            <a:pPr lvl="2"/>
            <a:r>
              <a:rPr lang="en-US" dirty="0"/>
              <a:t>World History</a:t>
            </a:r>
          </a:p>
          <a:p>
            <a:pPr lvl="2"/>
            <a:r>
              <a:rPr lang="en-US" dirty="0"/>
              <a:t>Honors New Mexico History</a:t>
            </a:r>
          </a:p>
          <a:p>
            <a:r>
              <a:rPr lang="en-US" dirty="0">
                <a:hlinkClick r:id="rId2"/>
              </a:rPr>
              <a:t>Your school email</a:t>
            </a:r>
            <a:endParaRPr lang="en-US" dirty="0"/>
          </a:p>
          <a:p>
            <a:pPr lvl="1"/>
            <a:r>
              <a:rPr lang="en-US" dirty="0"/>
              <a:t>Your teachers EXPECT you to check your school email.</a:t>
            </a:r>
          </a:p>
          <a:p>
            <a:r>
              <a:rPr lang="en-US" dirty="0"/>
              <a:t>Social Studies on Social Media</a:t>
            </a:r>
          </a:p>
          <a:p>
            <a:pPr lvl="1"/>
            <a:r>
              <a:rPr lang="en-US" dirty="0">
                <a:hlinkClick r:id="rId2"/>
              </a:rPr>
              <a:t>YouTube</a:t>
            </a:r>
            <a:endParaRPr lang="en-US" dirty="0"/>
          </a:p>
          <a:p>
            <a:pPr lvl="1"/>
            <a:r>
              <a:rPr lang="en-US" dirty="0"/>
              <a:t>@</a:t>
            </a:r>
            <a:r>
              <a:rPr lang="en-US" dirty="0" err="1"/>
              <a:t>ghs_socialstudies</a:t>
            </a:r>
            <a:r>
              <a:rPr lang="en-US" dirty="0"/>
              <a:t> on Instagram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074751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126</TotalTime>
  <Words>161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 Light</vt:lpstr>
      <vt:lpstr>Rockwell</vt:lpstr>
      <vt:lpstr>Wingdings</vt:lpstr>
      <vt:lpstr>Atlas</vt:lpstr>
      <vt:lpstr>Welcome! From your Social Studies Teachers</vt:lpstr>
      <vt:lpstr>Our Resources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From your Social Studies Teachers</dc:title>
  <dc:creator>Jennifer Crowe</dc:creator>
  <cp:lastModifiedBy>Windows User</cp:lastModifiedBy>
  <cp:revision>7</cp:revision>
  <cp:lastPrinted>2020-08-20T12:33:53Z</cp:lastPrinted>
  <dcterms:created xsi:type="dcterms:W3CDTF">2020-08-14T18:41:46Z</dcterms:created>
  <dcterms:modified xsi:type="dcterms:W3CDTF">2020-08-20T12:48:59Z</dcterms:modified>
</cp:coreProperties>
</file>